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26" r:id="rId2"/>
    <p:sldId id="329" r:id="rId3"/>
    <p:sldId id="328" r:id="rId4"/>
    <p:sldId id="327" r:id="rId5"/>
    <p:sldId id="333" r:id="rId6"/>
    <p:sldId id="340" r:id="rId7"/>
    <p:sldId id="837" r:id="rId8"/>
    <p:sldId id="335" r:id="rId9"/>
    <p:sldId id="336" r:id="rId10"/>
    <p:sldId id="337" r:id="rId11"/>
    <p:sldId id="33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768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77868-9204-A1CB-7D32-0767D8C9B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4/4/23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9CB5C13-8B40-9DD0-FB73-89474897F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4/4/23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15912-BC8E-92B4-C216-80FD1EDD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4/4/23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7BDBC-E3A5-DFE3-7DB1-A262368B6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4/4/23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EE5F-4C8F-4C6B-DDEB-5EF765904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4/4/23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35ECC7D-47F9-28BA-2810-028E86B7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4/4/23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AE06E82-D0A2-79D8-F182-751552AE18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75439A8-EE62-1A83-48E8-6F47F4D3F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4/4/23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3009C1-16A5-9364-4797-52F880437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4/4/23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B9F02BB-19B4-B1C7-35B0-E81DD9063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4/4/23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02031A6-29F1-ED43-4ABC-2DCF824B0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4/4/23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C49B3F-0EF1-0236-3E80-39A1AF791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markdown.rstudio.com/flexdashboard/layouts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hyperlink" Target="https://davidgohel.github.io/officer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360004672913-Rendering-PowerPoint-Presentations-with-RStudi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hyperlink" Target="https://rmarkdown.rstudio.com/flexdashboard/layouts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4388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67325" y="1590680"/>
            <a:ext cx="3057525" cy="5286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library(officer)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>
                <a:hlinkClick r:id="rId3"/>
              </a:rPr>
              <a:t>htmlwidgets</a:t>
            </a:r>
            <a:r>
              <a:rPr lang="en-US" sz="1600" dirty="0"/>
              <a:t>; base-R,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993922"/>
            <a:ext cx="4306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Manipulate Word (.</a:t>
            </a:r>
            <a:r>
              <a:rPr lang="en-US" dirty="0" err="1"/>
              <a:t>docx</a:t>
            </a:r>
            <a:r>
              <a:rPr lang="en-US" dirty="0"/>
              <a:t>) and PowerPoint (*.</a:t>
            </a:r>
            <a:r>
              <a:rPr lang="en-US" dirty="0" err="1"/>
              <a:t>pptx</a:t>
            </a:r>
            <a:r>
              <a:rPr lang="en-US" dirty="0"/>
              <a:t>) documents. In short, one can add images, tables and text into documents from 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53025" y="5191125"/>
            <a:ext cx="328612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will need Microsoft Office to make office files.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8EF8ACC-0056-132C-E288-B30522382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3899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38" y="1600200"/>
            <a:ext cx="3983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E_flexdashdashboard.rmd</a:t>
            </a:r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DEF5C74-F7C1-378F-8A38-08E05CD10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90293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32F51C-9E5A-B453-27C3-952F2E69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8" y="1988737"/>
            <a:ext cx="7772400" cy="43676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935" y="365126"/>
            <a:ext cx="8815227" cy="591477"/>
          </a:xfrm>
        </p:spPr>
        <p:txBody>
          <a:bodyPr/>
          <a:lstStyle/>
          <a:p>
            <a:r>
              <a:rPr lang="en-US" sz="3200" dirty="0"/>
              <a:t>Stable Diffusion’s version of excited business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A0FF910-777A-4542-84AA-1510343CA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CD796-90F6-4462-D6DD-7761ECB5A8F3}"/>
              </a:ext>
            </a:extLst>
          </p:cNvPr>
          <p:cNvSpPr txBox="1"/>
          <p:nvPr/>
        </p:nvSpPr>
        <p:spPr>
          <a:xfrm>
            <a:off x="6983133" y="3803212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Go diabetes patients!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E23FC-80F9-920B-9A46-FD4B14C9A082}"/>
              </a:ext>
            </a:extLst>
          </p:cNvPr>
          <p:cNvSpPr txBox="1"/>
          <p:nvPr/>
        </p:nvSpPr>
        <p:spPr>
          <a:xfrm>
            <a:off x="3658911" y="3557775"/>
            <a:ext cx="113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So Pretty!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1323C-F7D8-51E2-5918-ED366DA88EE4}"/>
              </a:ext>
            </a:extLst>
          </p:cNvPr>
          <p:cNvSpPr txBox="1"/>
          <p:nvPr/>
        </p:nvSpPr>
        <p:spPr>
          <a:xfrm>
            <a:off x="5321022" y="3429000"/>
            <a:ext cx="113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don’t even work here!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EF60A-AF2E-69D9-19A7-6600D3EFF78E}"/>
              </a:ext>
            </a:extLst>
          </p:cNvPr>
          <p:cNvSpPr txBox="1"/>
          <p:nvPr/>
        </p:nvSpPr>
        <p:spPr>
          <a:xfrm>
            <a:off x="2393960" y="3661561"/>
            <a:ext cx="1136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radley Hand" pitchFamily="2" charset="77"/>
              </a:rPr>
              <a:t>I knew you could do it Dale!</a:t>
            </a:r>
          </a:p>
        </p:txBody>
      </p:sp>
    </p:spTree>
    <p:extLst>
      <p:ext uri="{BB962C8B-B14F-4D97-AF65-F5344CB8AC3E}">
        <p14:creationId xmlns:p14="http://schemas.microsoft.com/office/powerpoint/2010/main" val="231844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Awesome.  No more old cars!</a:t>
            </a:r>
          </a:p>
        </p:txBody>
      </p:sp>
      <p:pic>
        <p:nvPicPr>
          <p:cNvPr id="6" name="Picture 2" descr="Image result for businessman stock pho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28" y="218134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work in a hospital. Its all doctors so I am sure they are data fluent.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668DECB-092C-EAB2-89A2-CA508E0BC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7121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routine reports</a:t>
            </a:r>
          </a:p>
        </p:txBody>
      </p:sp>
      <p:pic>
        <p:nvPicPr>
          <p:cNvPr id="6146" name="Picture 2" descr="Image result for bad business stock 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325" y="210026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4486274" y="1600200"/>
            <a:ext cx="4043363" cy="1314450"/>
          </a:xfrm>
          <a:prstGeom prst="wedgeRoundRectCallout">
            <a:avLst>
              <a:gd name="adj1" fmla="val -79166"/>
              <a:gd name="adj2" fmla="val 9402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Dale!  I am freaking out!!!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 need a report on my desk each Monday that details our diabetic patient results.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CFEE0E-C4E6-21D3-DC6F-2CD1DF69C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4013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Report Automation</a:t>
            </a:r>
          </a:p>
        </p:txBody>
      </p:sp>
      <p:pic>
        <p:nvPicPr>
          <p:cNvPr id="7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9170" y="3093014"/>
            <a:ext cx="3259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Making routine reports is boring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Routine reports waste analytical talents’ time 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cool.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automate Dale’s misery!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B93F08-3CBA-E1A1-1992-8175FBBA6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2773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Dale!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925" y="1457325"/>
            <a:ext cx="3469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C_powerpointMaker.R</a:t>
            </a:r>
            <a:endParaRPr lang="en-US" sz="2800" dirty="0"/>
          </a:p>
          <a:p>
            <a:r>
              <a:rPr lang="en-US" sz="2800" dirty="0" err="1"/>
              <a:t>D_powerpointMaker.R</a:t>
            </a:r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DEFCEF-24CE-5982-98F8-758ED6C81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8657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086E4C-D360-3038-3F9D-BCF7BBBB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36AFF-2998-6B80-4020-C5FC52F2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another way to make PowerPoints.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BD506-4BBC-209C-F174-4A534C03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060E8-2771-6BEA-8C70-6C228CE95C21}"/>
              </a:ext>
            </a:extLst>
          </p:cNvPr>
          <p:cNvSpPr txBox="1"/>
          <p:nvPr/>
        </p:nvSpPr>
        <p:spPr>
          <a:xfrm>
            <a:off x="457199" y="1608082"/>
            <a:ext cx="799840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library(officer)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https://davidgohel.github.io/officer/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Docx and pptx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 though clunky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any static image </a:t>
            </a:r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Easily allows for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Studio Presentation “PowerPoint”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knowledge of markdown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86AF95-F208-1DCE-DC4C-6485A2EA2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8029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C4AEF-F29F-C440-A591-99FA3CCE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28899-6FEA-4544-A7CF-6D26B750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powerpoints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38762-1322-E843-A394-DBEB246F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6075AE-D74A-EF49-BF80-2ACD346F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15" y="1034075"/>
            <a:ext cx="4356040" cy="3895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CDB7D-3767-B943-9019-6150A6F9F63F}"/>
              </a:ext>
            </a:extLst>
          </p:cNvPr>
          <p:cNvSpPr txBox="1"/>
          <p:nvPr/>
        </p:nvSpPr>
        <p:spPr>
          <a:xfrm>
            <a:off x="867103" y="2096813"/>
            <a:ext cx="1994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</a:t>
            </a:r>
          </a:p>
          <a:p>
            <a:r>
              <a:rPr lang="en-US" dirty="0"/>
              <a:t>New File</a:t>
            </a:r>
          </a:p>
          <a:p>
            <a:r>
              <a:rPr lang="en-US" dirty="0"/>
              <a:t>New Markdown</a:t>
            </a:r>
          </a:p>
          <a:p>
            <a:r>
              <a:rPr lang="en-US" dirty="0"/>
              <a:t>Select Presentation</a:t>
            </a:r>
          </a:p>
          <a:p>
            <a:r>
              <a:rPr lang="en-US" dirty="0"/>
              <a:t>Select PowerPoint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C7029-C17C-5A4C-81AB-2436FCCE1A69}"/>
              </a:ext>
            </a:extLst>
          </p:cNvPr>
          <p:cNvSpPr/>
          <p:nvPr/>
        </p:nvSpPr>
        <p:spPr>
          <a:xfrm>
            <a:off x="614363" y="5691352"/>
            <a:ext cx="7900987" cy="323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hlinkClick r:id="rId3"/>
              </a:rPr>
              <a:t>https://support.rstudio.com/hc/en-us/articles/360004672913-Rendering-PowerPoint-Presentations-with-RStudio</a:t>
            </a:r>
            <a:endParaRPr lang="en-US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28A272-2EA4-BD45-B732-67BC37B75FC8}"/>
              </a:ext>
            </a:extLst>
          </p:cNvPr>
          <p:cNvSpPr/>
          <p:nvPr/>
        </p:nvSpPr>
        <p:spPr>
          <a:xfrm>
            <a:off x="4852555" y="3751118"/>
            <a:ext cx="2732809" cy="5922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Reports w/</a:t>
            </a:r>
            <a:r>
              <a:rPr lang="en-US" dirty="0" err="1"/>
              <a:t>FlexDashboard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2257425"/>
            <a:ext cx="0" cy="2928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239" y="2757948"/>
            <a:ext cx="44392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 </a:t>
            </a:r>
            <a:r>
              <a:rPr lang="en-US" sz="1600" dirty="0">
                <a:hlinkClick r:id="rId2"/>
              </a:rPr>
              <a:t>R Markdown</a:t>
            </a:r>
            <a:r>
              <a:rPr lang="en-US" sz="1600" dirty="0"/>
              <a:t> to publish a group of related data visualizations as a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for a wide variety of components including </a:t>
            </a:r>
            <a:r>
              <a:rPr lang="en-US" sz="1600" dirty="0" err="1">
                <a:hlinkClick r:id="rId3"/>
              </a:rPr>
              <a:t>htmlwidgets</a:t>
            </a:r>
            <a:r>
              <a:rPr lang="en-US" sz="1600" dirty="0"/>
              <a:t>; base,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Flexible and easy to specify row and column-based </a:t>
            </a:r>
            <a:r>
              <a:rPr lang="en-US" sz="1600" dirty="0">
                <a:hlinkClick r:id="rId4"/>
              </a:rPr>
              <a:t>layouts</a:t>
            </a:r>
            <a:r>
              <a:rPr lang="en-US" sz="1600" dirty="0"/>
              <a:t>. </a:t>
            </a:r>
          </a:p>
        </p:txBody>
      </p:sp>
      <p:pic>
        <p:nvPicPr>
          <p:cNvPr id="1026" name="Picture 2" descr="Image result for unhappy business stock pers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105025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ular Callout 13"/>
          <p:cNvSpPr/>
          <p:nvPr/>
        </p:nvSpPr>
        <p:spPr>
          <a:xfrm>
            <a:off x="585787" y="1400175"/>
            <a:ext cx="4043363" cy="957262"/>
          </a:xfrm>
          <a:prstGeom prst="wedgeRoundRectCallout">
            <a:avLst>
              <a:gd name="adj1" fmla="val 65357"/>
              <a:gd name="adj2" fmla="val 11449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Dale, I need more interesting pictures. PowerPoint gives me a headache.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50BC27F-DB9C-36C9-D813-C62D9D8B9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7311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4/4/23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22" y="2133600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85837" y="1700213"/>
            <a:ext cx="4043363" cy="957262"/>
          </a:xfrm>
          <a:prstGeom prst="wedgeRoundRectCallout">
            <a:avLst>
              <a:gd name="adj1" fmla="val 57583"/>
              <a:gd name="adj2" fmla="val 831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363" y="5400675"/>
            <a:ext cx="7900987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add some dynamic reporting!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554EADA-C5B3-7374-00F7-A57EB3A0C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316938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3212</TotalTime>
  <Words>391</Words>
  <Application>Microsoft Macintosh PowerPoint</Application>
  <PresentationFormat>On-screen Show (4:3)</PresentationFormat>
  <Paragraphs>82</Paragraphs>
  <Slides>11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Bradley Hand</vt:lpstr>
      <vt:lpstr>Calibri</vt:lpstr>
      <vt:lpstr>Calibri Light</vt:lpstr>
      <vt:lpstr>1_Office Theme</vt:lpstr>
      <vt:lpstr>Automating Reports</vt:lpstr>
      <vt:lpstr>Awesome.  No more old cars!</vt:lpstr>
      <vt:lpstr>Let’s make some routine reports</vt:lpstr>
      <vt:lpstr>Use Case for Report Automation</vt:lpstr>
      <vt:lpstr>Helping Dale!</vt:lpstr>
      <vt:lpstr>There is another way to make PowerPoints.</vt:lpstr>
      <vt:lpstr>Making powerpoints</vt:lpstr>
      <vt:lpstr>Automating Reports w/FlexDashboard</vt:lpstr>
      <vt:lpstr>PowerPoint Presentation</vt:lpstr>
      <vt:lpstr>Let’s practice!</vt:lpstr>
      <vt:lpstr>Stable Diffusion’s version of excited business people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118</cp:revision>
  <dcterms:created xsi:type="dcterms:W3CDTF">2018-05-23T17:24:59Z</dcterms:created>
  <dcterms:modified xsi:type="dcterms:W3CDTF">2023-04-04T14:32:32Z</dcterms:modified>
</cp:coreProperties>
</file>